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700" autoAdjust="0"/>
  </p:normalViewPr>
  <p:slideViewPr>
    <p:cSldViewPr>
      <p:cViewPr varScale="1">
        <p:scale>
          <a:sx n="89" d="100"/>
          <a:sy n="89" d="100"/>
        </p:scale>
        <p:origin x="-108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53933-0A9D-4BB9-93B6-356D8678BE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6661B-CAC6-46EE-B177-D6464B1503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1F8AD-441D-4FB3-A1C1-184125F82B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ED4AE8C-1BD4-42E2-B3A4-7EA339B0A2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F600E72-5761-4B3A-8CA8-006A174320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CDCB02-1B34-43BB-96C1-15B4010589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418E494-F125-449F-B0DE-560CB0C76C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9F055-9118-4A34-9AE8-BAF6A5BA18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C985B-F47B-4623-8C6B-1E83C09BEF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0D8C2-52D4-49FA-915B-0DA6E68B19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0D88C-BCDC-4352-A0CA-9CF5EA81CA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F3F68-D528-4D03-9B21-8FB3EE8166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E5B74-B593-46F4-8D1C-4AC544971C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31B3B-2C2E-41F6-A673-F35254059D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4E6DB-1F7D-4A10-9F5F-65B03BF479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3FBF47-05DD-468D-A9F7-85FF35CFF66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1079500"/>
          </a:xfrm>
        </p:spPr>
        <p:txBody>
          <a:bodyPr/>
          <a:lstStyle/>
          <a:p>
            <a:r>
              <a:rPr lang="ru-RU" sz="4000"/>
              <a:t>Презентация на тему</a:t>
            </a:r>
            <a:br>
              <a:rPr lang="ru-RU" sz="4000"/>
            </a:br>
            <a:r>
              <a:rPr lang="ru-RU" sz="4000"/>
              <a:t>«Рекордсмены летуны»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51275" y="4292600"/>
            <a:ext cx="5113338" cy="2016125"/>
          </a:xfrm>
        </p:spPr>
        <p:txBody>
          <a:bodyPr/>
          <a:lstStyle/>
          <a:p>
            <a:r>
              <a:rPr lang="ru-RU"/>
              <a:t>Презентацию составляла </a:t>
            </a:r>
          </a:p>
          <a:p>
            <a:r>
              <a:rPr lang="ru-RU"/>
              <a:t>ученица 7 «А» класса</a:t>
            </a:r>
          </a:p>
          <a:p>
            <a:r>
              <a:rPr lang="ru-RU"/>
              <a:t>Краснощекова А.А.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565400"/>
            <a:ext cx="8229600" cy="1143000"/>
          </a:xfrm>
        </p:spPr>
        <p:txBody>
          <a:bodyPr/>
          <a:lstStyle/>
          <a:p>
            <a:r>
              <a:rPr lang="ru-RU"/>
              <a:t>Спасибо за внимание)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Крачка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40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148263" y="1844675"/>
            <a:ext cx="3538537" cy="34559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    Крачка совершает самый долгий перелет. Крачка-рекордсмен покинула свое гнездо на берегу озера в Финляндии около 15 августа 1996 года и была поймана 24 января 1997 года вблизи озер в Гипсленде, штат Виктория, Австралия. Она пролетела 25750 км. </a:t>
            </a:r>
          </a:p>
        </p:txBody>
      </p:sp>
      <p:sp>
        <p:nvSpPr>
          <p:cNvPr id="4104" name="AutoShape 8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4106" name="AutoShape 10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4108" name="Picture 12" descr="20090425-b_57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196975"/>
            <a:ext cx="4681538" cy="489585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4392612" cy="1143000"/>
          </a:xfrm>
        </p:spPr>
        <p:txBody>
          <a:bodyPr/>
          <a:lstStyle/>
          <a:p>
            <a:r>
              <a:rPr lang="ru-RU" sz="4000"/>
              <a:t>Африканский страус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06625"/>
            <a:ext cx="4038600" cy="2735263"/>
          </a:xfrm>
        </p:spPr>
        <p:txBody>
          <a:bodyPr/>
          <a:lstStyle/>
          <a:p>
            <a:pPr>
              <a:buFontTx/>
              <a:buNone/>
            </a:pPr>
            <a:r>
              <a:rPr lang="ru-RU" sz="2000"/>
              <a:t>     Самой быстрой нелетающей птицей признан африканский страус, который, несмотря на большую массу, может в случае необходимости развивать скорость до 72 км/ч. 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sz="half" idx="2"/>
          </p:nvPr>
        </p:nvSpPr>
        <p:spPr>
          <a:xfrm>
            <a:off x="4643438" y="1628775"/>
            <a:ext cx="4038600" cy="4525963"/>
          </a:xfrm>
        </p:spPr>
        <p:txBody>
          <a:bodyPr/>
          <a:lstStyle/>
          <a:p>
            <a:endParaRPr lang="ru-RU" sz="2800"/>
          </a:p>
        </p:txBody>
      </p:sp>
      <p:pic>
        <p:nvPicPr>
          <p:cNvPr id="5131" name="Picture 11" descr="Страу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0"/>
            <a:ext cx="44577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7715250" cy="981075"/>
          </a:xfrm>
        </p:spPr>
        <p:txBody>
          <a:bodyPr/>
          <a:lstStyle/>
          <a:p>
            <a:r>
              <a:rPr lang="ru-RU"/>
              <a:t>Императорский пингвин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idx="1"/>
          </p:nvPr>
        </p:nvSpPr>
        <p:spPr>
          <a:xfrm>
            <a:off x="0" y="5805488"/>
            <a:ext cx="9144000" cy="1052512"/>
          </a:xfrm>
        </p:spPr>
        <p:txBody>
          <a:bodyPr/>
          <a:lstStyle/>
          <a:p>
            <a:pPr>
              <a:buFontTx/>
              <a:buNone/>
            </a:pPr>
            <a:r>
              <a:rPr lang="ru-RU" sz="2000"/>
              <a:t>     Наибольшая глубина погружения среди птиц была зафиксирована в 1990 году в море Росса, у берегов Антарктиды. Один из императорских пингвинов нырнул тогда на глубину 483 м.</a:t>
            </a:r>
            <a:endParaRPr lang="ru-RU"/>
          </a:p>
        </p:txBody>
      </p:sp>
      <p:pic>
        <p:nvPicPr>
          <p:cNvPr id="6158" name="Picture 14" descr="97943046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981075"/>
            <a:ext cx="6840537" cy="46815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ru-RU"/>
              <a:t>Павлин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229225"/>
            <a:ext cx="8229600" cy="1628775"/>
          </a:xfrm>
        </p:spPr>
        <p:txBody>
          <a:bodyPr/>
          <a:lstStyle/>
          <a:p>
            <a:pPr>
              <a:buFontTx/>
              <a:buNone/>
            </a:pPr>
            <a:r>
              <a:rPr lang="ru-RU" sz="2000"/>
              <a:t>     Павлин обладает самым красивым оперением среди всех птиц и самым безобразным голосом. Бирманский подвид яванского павлина является национальным символом Мьянмы, а обыкновенный павлин - национальным символом Индии и Ирана (в последнем случае неофициально). </a:t>
            </a:r>
          </a:p>
        </p:txBody>
      </p:sp>
      <p:pic>
        <p:nvPicPr>
          <p:cNvPr id="7177" name="Picture 9" descr="ANd9GcQk0OnMp8AgAGD8kYPvytDRKWV-uu7R7J_ub6s5P-9Spi4hdDmmS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908050"/>
            <a:ext cx="5111750" cy="43211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569325" cy="1143000"/>
          </a:xfrm>
        </p:spPr>
        <p:txBody>
          <a:bodyPr/>
          <a:lstStyle/>
          <a:p>
            <a:r>
              <a:rPr lang="ru-RU"/>
              <a:t>Полярная сова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2013"/>
            <a:ext cx="4038600" cy="3168650"/>
          </a:xfrm>
        </p:spPr>
        <p:txBody>
          <a:bodyPr/>
          <a:lstStyle/>
          <a:p>
            <a:pPr>
              <a:buFontTx/>
              <a:buNone/>
            </a:pPr>
            <a:r>
              <a:rPr lang="ru-RU" sz="2000"/>
              <a:t>     Полярная сова — самая крупная птица в Арктике. Самки крупнее самцов. Длина тела 55—65 см, размах крыльев — 150—160 сантиметров; масса — 1,5—2 кг. Из всех птиц совы - единственные видят голубой цвет. </a:t>
            </a:r>
          </a:p>
        </p:txBody>
      </p:sp>
      <p:pic>
        <p:nvPicPr>
          <p:cNvPr id="8201" name="Picture 9" descr="ANd9GcREKmXsytTvQyMFu_K0ukJihJRRjhawQsVo530bvwm5v49ykqQ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412875"/>
            <a:ext cx="4500562" cy="453707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Сокол-сапсан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132013"/>
            <a:ext cx="4038600" cy="39941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Сокол-сапсан – самый быстрый летун. Наблюдения, похоже, подтверждают, что сапсан способен развивать максимальную скорость до 200 км/ч, когда он камнем бросается вниз с большой высоты, защищая свою территорию или охотясь на птиц в воздухе. </a:t>
            </a:r>
          </a:p>
        </p:txBody>
      </p:sp>
      <p:pic>
        <p:nvPicPr>
          <p:cNvPr id="18442" name="Picture 10" descr="1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1557338"/>
            <a:ext cx="3168650" cy="3671887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r>
              <a:rPr lang="ru-RU"/>
              <a:t>Фламинго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ru-RU" sz="2400"/>
          </a:p>
        </p:txBody>
      </p:sp>
      <p:sp>
        <p:nvSpPr>
          <p:cNvPr id="22535" name="Rectangle 7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ru-RU" sz="2400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400"/>
              <a:t>   Самая длинноногая птица - фламинго, обитает преимущественно в тропиках и субтропиках, но иногда - очень редко - залетает и на территорию Беларуси. Гнездится также на побережье Каспийского моря, в Казахстане</a:t>
            </a:r>
            <a:r>
              <a:rPr lang="ru-RU" sz="2800"/>
              <a:t>. </a:t>
            </a:r>
          </a:p>
        </p:txBody>
      </p:sp>
      <p:pic>
        <p:nvPicPr>
          <p:cNvPr id="22538" name="Picture 10" descr="Nature_Flowers_Pink_flamingo_00514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052513"/>
            <a:ext cx="4248150" cy="2881312"/>
          </a:xfrm>
          <a:prstGeom prst="rect">
            <a:avLst/>
          </a:prstGeom>
          <a:noFill/>
        </p:spPr>
      </p:pic>
      <p:pic>
        <p:nvPicPr>
          <p:cNvPr id="22540" name="Picture 12" descr="ANd9GcTDmBJdwBsaz4n1pO-hPmjqRjAxPRR2-sSPt-O0-w72EF5kQ6bam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052513"/>
            <a:ext cx="4176713" cy="2881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Утки и гуси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95288" y="4149725"/>
            <a:ext cx="4038600" cy="2185988"/>
          </a:xfrm>
        </p:spPr>
        <p:txBody>
          <a:bodyPr/>
          <a:lstStyle/>
          <a:p>
            <a:endParaRPr lang="ru-RU" sz="2400"/>
          </a:p>
        </p:txBody>
      </p:sp>
      <p:sp>
        <p:nvSpPr>
          <p:cNvPr id="23557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716463" y="4149725"/>
            <a:ext cx="4038600" cy="2185988"/>
          </a:xfrm>
        </p:spPr>
        <p:txBody>
          <a:bodyPr/>
          <a:lstStyle/>
          <a:p>
            <a:endParaRPr lang="ru-RU" sz="2400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395288" y="1773238"/>
            <a:ext cx="8229600" cy="3384550"/>
          </a:xfrm>
        </p:spPr>
        <p:txBody>
          <a:bodyPr/>
          <a:lstStyle/>
          <a:p>
            <a:pPr>
              <a:buFontTx/>
              <a:buNone/>
            </a:pPr>
            <a:r>
              <a:rPr lang="ru-RU" sz="2000"/>
              <a:t>     К самым низким температурам приспособлены утки и гуси. По данным экспериментов, они могут выжить при  температуре минус 110 градусов по Цельсию. </a:t>
            </a:r>
          </a:p>
        </p:txBody>
      </p:sp>
      <p:pic>
        <p:nvPicPr>
          <p:cNvPr id="23560" name="Picture 8" descr="f0de107dad97d7fb2b705ba6a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90938"/>
            <a:ext cx="4608513" cy="3167062"/>
          </a:xfrm>
          <a:prstGeom prst="rect">
            <a:avLst/>
          </a:prstGeom>
          <a:noFill/>
        </p:spPr>
      </p:pic>
      <p:pic>
        <p:nvPicPr>
          <p:cNvPr id="23562" name="Picture 10" descr="ANd9GcReyedxpV1bs0ZL4wW3LCZ4tsoumuCaSheGBDYHNcEvW3XrN7-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716338"/>
            <a:ext cx="4572000" cy="3141662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255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Arial</vt:lpstr>
      <vt:lpstr>Оформление по умолчанию</vt:lpstr>
      <vt:lpstr>Презентация на тему «Рекордсмены летуны»</vt:lpstr>
      <vt:lpstr>Крачка</vt:lpstr>
      <vt:lpstr>Африканский страус</vt:lpstr>
      <vt:lpstr>Императорский пингвин</vt:lpstr>
      <vt:lpstr>Павлин</vt:lpstr>
      <vt:lpstr>Полярная сова</vt:lpstr>
      <vt:lpstr>Сокол-сапсан</vt:lpstr>
      <vt:lpstr>Фламинго</vt:lpstr>
      <vt:lpstr>Утки и гуси</vt:lpstr>
      <vt:lpstr>Спасибо за внимание)</vt:lpstr>
    </vt:vector>
  </TitlesOfParts>
  <Company>прогимназия 1757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«Рекордсмены летуны»</dc:title>
  <dc:creator>alekras</dc:creator>
  <cp:lastModifiedBy>Учитель</cp:lastModifiedBy>
  <cp:revision>3</cp:revision>
  <dcterms:created xsi:type="dcterms:W3CDTF">2012-03-22T16:18:06Z</dcterms:created>
  <dcterms:modified xsi:type="dcterms:W3CDTF">2012-03-23T05:15:24Z</dcterms:modified>
</cp:coreProperties>
</file>