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B4955-AD4F-4BD9-9058-253D187BADCE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85B9F-588E-4B9F-9923-2AD0B5CA88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E622B-6007-4DB6-9653-A3ABB34215AC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B2C64-FB8E-4E35-B2B0-A0E2B86FC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C1DD9-BD9A-4A71-9A72-09F1F87F15FF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1077E-5503-43F5-B97E-15ECE619E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5F260-4D80-4E23-A95A-5348C9C49993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3A95C-CACF-43C0-BF78-DE7D68B13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A0525-C8FB-4B64-9B6F-3AE889460D3F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5B162-6912-4CF0-AA24-3F27B7A93A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B70E0-9DF9-48B2-8E2C-08A015368DEA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AA249-37AC-4287-8A8D-3D5C6F1F3F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69BEC-0D18-40F7-B205-42504A0A7248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AA05E-DBA8-42D4-AE19-D4E65B47E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F448B-A6D1-4729-A15E-A13EA242B532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9509E-6857-4695-AF35-4F832B833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5F3C3-32C3-4E8D-B4B9-CF3D8A51733C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50B49-B1DC-49CB-82CA-7FBDC0E08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C457A-D567-4A42-8912-7B904A78E0EF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936CC-C398-4458-9415-388D7B4CA4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73DA4-688F-4B4D-9DE3-66C9C3F00EB6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346FE-75DE-4F17-86A7-F42034F713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3B151A-27AC-40B6-91C7-BE0242C6F8B1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C935E0-54BF-442D-8F02-ED55B22A1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igitaldesktopwallpaper.com/wallpapers/laura-howell/american-red-headed-woodpecker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s11204.vk.com/u724098/-5/x_665755ff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infoslon.com/d0/pics/big/1000/10005547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ru-RU" sz="4000" b="1" i="1" smtClean="0">
                <a:latin typeface="Times New Roman" pitchFamily="18" charset="0"/>
                <a:cs typeface="Times New Roman" pitchFamily="18" charset="0"/>
              </a:rPr>
              <a:t>РЕКОРДСМЕНЫ СРЕДИ ПТИЦ</a:t>
            </a:r>
            <a:br>
              <a:rPr lang="ru-RU" sz="40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Презентация подготовлена Шаруновой М. и Борисюк А. 7а</a:t>
            </a:r>
            <a:r>
              <a:rPr lang="ru-RU" sz="40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smtClean="0">
                <a:latin typeface="Times New Roman" pitchFamily="18" charset="0"/>
                <a:cs typeface="Times New Roman" pitchFamily="18" charset="0"/>
              </a:rPr>
            </a:br>
            <a:endParaRPr lang="ru-RU" sz="4000" b="1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Самая тяжелая летающая птица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20875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mtClean="0"/>
              <a:t>   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Обладатель этого рекорда — дрофа. Ее масса 18-19 килограмм.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24579" name="Picture 2" descr="Птицы-рекордсмен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916113"/>
            <a:ext cx="6048375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Самый большой размах крыльев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611188" y="981075"/>
            <a:ext cx="8229600" cy="16557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  Обладатель этого рекорда — странствующий альбатрос. Размах его крыльев составляет 3.6 метра.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25603" name="Picture 2" descr="Птицы-рекордсмен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916113"/>
            <a:ext cx="6759575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2050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СПАСИБО ЗА ВНИМАНИЕ</a:t>
            </a:r>
            <a:r>
              <a:rPr lang="en-US" b="1" i="1" dirty="0" smtClean="0"/>
              <a:t> </a:t>
            </a:r>
            <a:r>
              <a:rPr lang="en-US" sz="7200" b="1" i="1" dirty="0" smtClean="0"/>
              <a:t>☺</a:t>
            </a:r>
            <a:endParaRPr lang="ru-RU" sz="7200" b="1" i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993775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Самый высокий полет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539750" y="90805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   Обладатель этого рекорда — гриф Рюппеля. Зафиксирован случай столкновения с самолетом на высоте 11 274 метра.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2" descr="Птицы-рекордсмен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773238"/>
            <a:ext cx="7272337" cy="485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052513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Самое высокое ускорение</a:t>
            </a:r>
          </a:p>
        </p:txBody>
      </p:sp>
      <p:sp>
        <p:nvSpPr>
          <p:cNvPr id="15362" name="Содержимое 5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151288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  Обладатель этого рекорда — красноголовый дятел. Голова долбящего дерево дятла испытывает перегрузки до 10g.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15363" name="Picture 6" descr="Картинка 57 из 167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1916113"/>
            <a:ext cx="6335712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Самый быстрый полет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18716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   Обладатель этого рекорда — сапсан. Он летает со скоростью более 200 км/час (по некоторым данным, до 300 км/час).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2" descr="Птицы-рекордсмен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2205038"/>
            <a:ext cx="6597650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Самое острое зрение среди птиц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    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Это второй рекорд сокола сапсан. Он может увидеть голубя на расстоянии более 8 километров.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2" descr="Птицы-рекордсмен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989138"/>
            <a:ext cx="7015163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611188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Самая крупная птица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19446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  Обладатель этого рекорда — страус. Его рост — до 2.75 метра, вес — до 456 килограмм.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20483" name="Picture 4" descr="Картинка 19 из 10170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1844675"/>
            <a:ext cx="6880225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Самое глубокое погружение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611188" y="908050"/>
            <a:ext cx="8229600" cy="17287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 Обладатель этого рекорда — императорский пингвин. Он может нырять на глубину до 540 метров.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21507" name="Picture 2" descr="Картинка 9 из 8792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773238"/>
            <a:ext cx="7116762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908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Самый длинный маршрут миграции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1052513"/>
            <a:ext cx="8229600" cy="1296987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Обладатель этого рекорда — полярная крачка. Ее маршрут миграции оставляет до 40 000 километров в один конец или около 2.4 млн. км за всю жизнь (30 лет)!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22531" name="Picture 2" descr="Птицы-рекордсмен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2060575"/>
            <a:ext cx="5832475" cy="466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6842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Самая маленькая птица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611188" y="90805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    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Обладатель этого рекорда — пчелиный колибри. Рост этой птицы всего 5.7 см, а вес составляет 1.6 гр.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23555" name="Picture 2" descr="Птицы-рекордсмен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989138"/>
            <a:ext cx="6626225" cy="472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195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РЕКОРДСМЕНЫ СРЕДИ ПТИЦ  Презентация подготовлена Шаруновой М. и Борисюк А. 7а </vt:lpstr>
      <vt:lpstr>Самый высокий полет</vt:lpstr>
      <vt:lpstr>Самое высокое ускорение</vt:lpstr>
      <vt:lpstr>Самый быстрый полет</vt:lpstr>
      <vt:lpstr>Самое острое зрение среди птиц</vt:lpstr>
      <vt:lpstr>Самая крупная птица</vt:lpstr>
      <vt:lpstr>Самое глубокое погружение</vt:lpstr>
      <vt:lpstr>Самый длинный маршрут миграции</vt:lpstr>
      <vt:lpstr>Самая маленькая птица</vt:lpstr>
      <vt:lpstr>Самая тяжелая летающая птица</vt:lpstr>
      <vt:lpstr>Самый большой размах крыльев</vt:lpstr>
      <vt:lpstr>СПАСИБО ЗА ВНИМАНИЕ ☺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Юля</cp:lastModifiedBy>
  <cp:revision>7</cp:revision>
  <dcterms:created xsi:type="dcterms:W3CDTF">2012-03-22T16:28:16Z</dcterms:created>
  <dcterms:modified xsi:type="dcterms:W3CDTF">2012-03-23T19:49:15Z</dcterms:modified>
</cp:coreProperties>
</file>