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07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307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07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BDF0AD-4390-445A-8116-2C2CC004F3F2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307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525000EB-8594-4644-B2CB-CE79BD2411F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07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2A86C3-FD26-4FF5-8E1B-5A991E7B003B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41661-9BA5-4432-A61D-8FA2E8159B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AE7D6A-863F-4FED-9455-C5B28366876B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5B135-CAEE-488B-BF40-AD5C11E85A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F6839-4FD7-4F4F-A8D6-9383700AB0C2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9370F-698F-40AA-9683-CBA21F9139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683444-50E5-4283-B4C5-67A45D53DFC0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D7A32-004F-4D9E-82E8-03E2183FCF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91AA6F-CDC0-4180-89A1-937577DFED74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72550-A29B-48EE-BFE8-B0A9B868E2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93341-AB89-4216-A5B5-8B035F2E4BCC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47007-544A-41F7-B100-E260C9C5D0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F5C678-F979-4DD9-B947-46475DE6E7D4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A638B-2F94-4CBC-8DF3-8E6D5787CA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F0F69C-D1EE-4C0D-A320-20AC261C184E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EB0F5-50FF-4E24-94C7-F3CBB8A17D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F941DB-F33C-407D-89A0-2283BE11A7CE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C99AD-D388-413D-8551-D146827B93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83CB2-B026-493E-8D7D-BE8E34C49657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A8C49-C34A-4D28-BECC-CF9F467CA6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96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97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297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97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97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92B1FE-96F8-4A6B-A59A-E80062820BF0}" type="datetimeFigureOut">
              <a:rPr lang="ru-RU"/>
              <a:pPr/>
              <a:t>23.03.2012</a:t>
            </a:fld>
            <a:endParaRPr lang="ru-RU"/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D04616BF-55DE-4105-8AC3-B048A9D5829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ru.wikipedia.org/wiki/%D0%9A%D0%BE%D0%BB%D0%B8%D0%B1%D1%80%D0%B8_(%D1%81%D0%B5%D0%BC%D0%B5%D0%B9%D1%81%D1%82%D0%B2%D0%BE)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733925" y="2708275"/>
            <a:ext cx="3313113" cy="1701800"/>
          </a:xfrm>
        </p:spPr>
        <p:txBody>
          <a:bodyPr/>
          <a:lstStyle/>
          <a:p>
            <a:pPr algn="ctr"/>
            <a:r>
              <a:rPr lang="ru-RU" sz="3200">
                <a:solidFill>
                  <a:schemeClr val="tx1"/>
                </a:solidFill>
              </a:rPr>
              <a:t>Особенности полета птиц.</a:t>
            </a:r>
            <a:br>
              <a:rPr lang="ru-RU" sz="3200">
                <a:solidFill>
                  <a:schemeClr val="tx1"/>
                </a:solidFill>
              </a:rPr>
            </a:br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733925" y="4421188"/>
            <a:ext cx="3309938" cy="126047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1700">
                <a:solidFill>
                  <a:srgbClr val="424242"/>
                </a:solidFill>
              </a:rPr>
              <a:t>Презентацию подготовили ученики 7 «А» класса гимназии №1591 Панкратов Максим, Чернавин Марк, Багдасарян Валерия.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41438"/>
            <a:ext cx="4513263" cy="338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92275" y="5373688"/>
            <a:ext cx="7024688" cy="1143000"/>
          </a:xfrm>
        </p:spPr>
        <p:txBody>
          <a:bodyPr/>
          <a:lstStyle/>
          <a:p>
            <a:r>
              <a:rPr lang="ru-RU" sz="1400"/>
              <a:t>Полёт — основной способ передвижения большинства видов птиц, помогающий им искать пищу, мигрировать и спасаться от хищников. Полёт является наиболее специфической формой передвижения птиц, определившей основные черты организации этого класса. Способность птиц к полёту вызвала ряд адаптаций для обеспечения полёта, взлёта и посадки, ориентирования в пространстве и навигации.</a:t>
            </a:r>
          </a:p>
        </p:txBody>
      </p:sp>
      <p:pic>
        <p:nvPicPr>
          <p:cNvPr id="14340" name="Picture 4" descr="pt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836613"/>
            <a:ext cx="6350000" cy="4279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58888" y="2900363"/>
            <a:ext cx="6637337" cy="1362075"/>
          </a:xfrm>
        </p:spPr>
        <p:txBody>
          <a:bodyPr/>
          <a:lstStyle/>
          <a:p>
            <a:pPr algn="ctr"/>
            <a:r>
              <a:rPr lang="ru-RU" b="0"/>
              <a:t>Этапы полёта</a:t>
            </a:r>
            <a:br>
              <a:rPr lang="ru-RU" b="0"/>
            </a:b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1187450" y="4868863"/>
            <a:ext cx="6842125" cy="674687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ru-RU" sz="2400">
                <a:solidFill>
                  <a:srgbClr val="898989"/>
                </a:solidFill>
              </a:rPr>
              <a:t>Основные элементы полета: взлет, полет, посадка.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658813"/>
            <a:ext cx="3433762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658813"/>
            <a:ext cx="2159000" cy="27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716463" y="620713"/>
            <a:ext cx="3300412" cy="1463675"/>
          </a:xfrm>
        </p:spPr>
        <p:txBody>
          <a:bodyPr/>
          <a:lstStyle/>
          <a:p>
            <a:pPr algn="ctr"/>
            <a:r>
              <a:rPr lang="ru-RU" sz="2400" b="0"/>
              <a:t>Типы полёта</a:t>
            </a:r>
            <a:br>
              <a:rPr lang="ru-RU" sz="2400" b="0"/>
            </a:br>
            <a:endParaRPr lang="ru-RU" sz="2400"/>
          </a:p>
        </p:txBody>
      </p:sp>
      <p:sp>
        <p:nvSpPr>
          <p:cNvPr id="17410" name="Рисунок 2"/>
          <p:cNvSpPr>
            <a:spLocks noGrp="1"/>
          </p:cNvSpPr>
          <p:nvPr>
            <p:ph type="pic" idx="4294967295"/>
          </p:nvPr>
        </p:nvSpPr>
        <p:spPr>
          <a:xfrm>
            <a:off x="1004888" y="693738"/>
            <a:ext cx="3359150" cy="5468937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716463" y="1844675"/>
            <a:ext cx="3300412" cy="417671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solidFill>
                  <a:srgbClr val="424242"/>
                </a:solidFill>
              </a:rPr>
              <a:t>Полёт птиц принято разделять на два основных типа: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solidFill>
                  <a:srgbClr val="424242"/>
                </a:solidFill>
              </a:rPr>
              <a:t>-активный, или машущий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solidFill>
                  <a:srgbClr val="424242"/>
                </a:solidFill>
              </a:rPr>
              <a:t>-пассивный, или парящий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solidFill>
                  <a:srgbClr val="424242"/>
                </a:solidFill>
              </a:rPr>
              <a:t>Птицы обычно используют не один тип полёта, а комбинируют их. За взмахами крыльев следуют фазы, когда крыло не совершает движений: это скользящий полёт, или парение. Такой полёт характерен преимущественно для птиц средних и крупных размеров, с достаточной массой тела.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solidFill>
                  <a:srgbClr val="424242"/>
                </a:solidFill>
              </a:rPr>
              <a:t>Слаборазвитая мускулатура крыла наблюдается у птиц с большой поверхностью крыла, преимущественно использующих парящий полёт. Развитой сильной мускулатурой, наоборот, обладают птицы с небольшой поверхностью крыла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ru-RU" sz="1600">
              <a:solidFill>
                <a:srgbClr val="424242"/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620713"/>
            <a:ext cx="3600450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300" y="3860800"/>
            <a:ext cx="3624263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1"/>
          <p:cNvSpPr>
            <a:spLocks noGrp="1"/>
          </p:cNvSpPr>
          <p:nvPr>
            <p:ph idx="4294967295"/>
          </p:nvPr>
        </p:nvSpPr>
        <p:spPr>
          <a:xfrm>
            <a:off x="1146175" y="857250"/>
            <a:ext cx="3090863" cy="5149850"/>
          </a:xfrm>
        </p:spPr>
        <p:txBody>
          <a:bodyPr/>
          <a:lstStyle/>
          <a:p>
            <a:endParaRPr lang="ru-RU"/>
          </a:p>
        </p:txBody>
      </p:sp>
      <p:sp>
        <p:nvSpPr>
          <p:cNvPr id="18434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787900" y="836613"/>
            <a:ext cx="3305175" cy="1463675"/>
          </a:xfrm>
        </p:spPr>
        <p:txBody>
          <a:bodyPr/>
          <a:lstStyle/>
          <a:p>
            <a:pPr algn="ctr"/>
            <a:r>
              <a:rPr lang="ru-RU" sz="2400" b="0"/>
              <a:t>Зависание на месте</a:t>
            </a:r>
            <a:br>
              <a:rPr lang="ru-RU" sz="2400" b="0"/>
            </a:br>
            <a:endParaRPr lang="ru-RU" sz="2400"/>
          </a:p>
        </p:txBody>
      </p:sp>
      <p:sp>
        <p:nvSpPr>
          <p:cNvPr id="18435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737100" y="2060575"/>
            <a:ext cx="3298825" cy="35941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1800">
                <a:solidFill>
                  <a:srgbClr val="424242"/>
                </a:solidFill>
              </a:rPr>
              <a:t>Зависание на месте относительно окружающего воздуха является сложной задачей. Большинство птиц или совсем неспособны к нему или способны лишь на протяжении очень незначительного промежутка времени. Фактически </a:t>
            </a:r>
            <a:r>
              <a:rPr lang="ru-RU" sz="1800">
                <a:solidFill>
                  <a:srgbClr val="424242"/>
                </a:solidFill>
                <a:hlinkClick r:id="rId2" tooltip="Колибри (семейство)"/>
              </a:rPr>
              <a:t>колибри</a:t>
            </a:r>
            <a:r>
              <a:rPr lang="ru-RU" sz="1800">
                <a:solidFill>
                  <a:srgbClr val="424242"/>
                </a:solidFill>
              </a:rPr>
              <a:t> являются единственной группой птиц, приспособленных к этому, при этом их масса тела варьируется между 2 и 8 г.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908050"/>
            <a:ext cx="36004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1"/>
          <p:cNvSpPr>
            <a:spLocks noGrp="1"/>
          </p:cNvSpPr>
          <p:nvPr>
            <p:ph idx="4294967295"/>
          </p:nvPr>
        </p:nvSpPr>
        <p:spPr>
          <a:xfrm>
            <a:off x="1146175" y="857250"/>
            <a:ext cx="3090863" cy="514985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787900" y="620713"/>
            <a:ext cx="3305175" cy="1463675"/>
          </a:xfrm>
        </p:spPr>
        <p:txBody>
          <a:bodyPr/>
          <a:lstStyle/>
          <a:p>
            <a:pPr algn="ctr"/>
            <a:r>
              <a:rPr lang="ru-RU" sz="2100" b="0"/>
              <a:t>Маневрирование и скорость полёта</a:t>
            </a:r>
            <a:br>
              <a:rPr lang="ru-RU" sz="2100" b="0"/>
            </a:br>
            <a:endParaRPr lang="ru-RU" sz="2100"/>
          </a:p>
        </p:txBody>
      </p:sp>
      <p:sp>
        <p:nvSpPr>
          <p:cNvPr id="20483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737100" y="2349500"/>
            <a:ext cx="3298825" cy="33051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1800">
                <a:solidFill>
                  <a:srgbClr val="424242"/>
                </a:solidFill>
              </a:rPr>
              <a:t>Маневрирование во время полёта достигается за счёт изменения результирующей сил тяжести и аэродинамической силы крыла. Большое значение для скорости полёта птиц имеет попутный ветер, который способствует увеличению скорости полёта.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981075"/>
            <a:ext cx="3641725" cy="472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2988" y="5013325"/>
            <a:ext cx="7024687" cy="1143000"/>
          </a:xfrm>
        </p:spPr>
        <p:txBody>
          <a:bodyPr/>
          <a:lstStyle/>
          <a:p>
            <a:pPr algn="ctr"/>
            <a:r>
              <a:rPr lang="ru-RU" sz="3200"/>
              <a:t>СПАСИБО ЗА ВНИМАНИЕ!!!</a:t>
            </a:r>
          </a:p>
        </p:txBody>
      </p:sp>
      <p:pic>
        <p:nvPicPr>
          <p:cNvPr id="21509" name="Picture 5" descr="pti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333375"/>
            <a:ext cx="3810000" cy="511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</TotalTime>
  <Words>235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Wingdings</vt:lpstr>
      <vt:lpstr>Calibri</vt:lpstr>
      <vt:lpstr>Times New Roman</vt:lpstr>
      <vt:lpstr>Капсулы</vt:lpstr>
      <vt:lpstr>Особенности полета птиц. </vt:lpstr>
      <vt:lpstr>Полёт — основной способ передвижения большинства видов птиц, помогающий им искать пищу, мигрировать и спасаться от хищников. Полёт является наиболее специфической формой передвижения птиц, определившей основные черты организации этого класса. Способность птиц к полёту вызвала ряд адаптаций для обеспечения полёта, взлёта и посадки, ориентирования в пространстве и навигации.</vt:lpstr>
      <vt:lpstr>Этапы полёта </vt:lpstr>
      <vt:lpstr>Типы полёта </vt:lpstr>
      <vt:lpstr>Зависание на месте </vt:lpstr>
      <vt:lpstr>Маневрирование и скорость полёта 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Клюв и его использования у птиц.</dc:title>
  <dc:creator>Max</dc:creator>
  <cp:lastModifiedBy>Юля</cp:lastModifiedBy>
  <cp:revision>20</cp:revision>
  <dcterms:created xsi:type="dcterms:W3CDTF">2012-03-21T17:11:09Z</dcterms:created>
  <dcterms:modified xsi:type="dcterms:W3CDTF">2012-03-23T18:45:25Z</dcterms:modified>
</cp:coreProperties>
</file>